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308" autoAdjust="0"/>
  </p:normalViewPr>
  <p:slideViewPr>
    <p:cSldViewPr snapToGrid="0">
      <p:cViewPr varScale="1">
        <p:scale>
          <a:sx n="58" d="100"/>
          <a:sy n="58" d="100"/>
        </p:scale>
        <p:origin x="9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41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7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6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8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6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10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8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69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7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6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1469A-044A-959B-F317-69FCF65D6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013B54-CBB3-4A2A-7626-30A42BDB0326}"/>
              </a:ext>
            </a:extLst>
          </p:cNvPr>
          <p:cNvSpPr txBox="1"/>
          <p:nvPr/>
        </p:nvSpPr>
        <p:spPr>
          <a:xfrm>
            <a:off x="424542" y="205613"/>
            <a:ext cx="1176745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コート使っちゃえ</a:t>
            </a:r>
            <a:r>
              <a:rPr lang="ja-JP" altLang="en-US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キャンペーン</a:t>
            </a:r>
            <a:endParaRPr lang="en-US" altLang="ja-JP" sz="3200" dirty="0">
              <a:solidFill>
                <a:srgbClr val="FFC000"/>
              </a:solidFill>
              <a:highlight>
                <a:srgbClr val="00808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</a:t>
            </a:r>
            <a:r>
              <a:rPr lang="ja-JP" altLang="en-US" sz="3200" dirty="0">
                <a:solidFill>
                  <a:srgbClr val="FFC000"/>
                </a:solidFill>
                <a:highlight>
                  <a:srgbClr val="00808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！！</a:t>
            </a:r>
            <a:endParaRPr lang="en-US" altLang="ja-JP" sz="3200" dirty="0">
              <a:solidFill>
                <a:srgbClr val="FFC000"/>
              </a:solidFill>
              <a:highlight>
                <a:srgbClr val="00808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グラフィックス 3" descr="サッカー 単色塗りつぶし">
            <a:extLst>
              <a:ext uri="{FF2B5EF4-FFF2-40B4-BE49-F238E27FC236}">
                <a16:creationId xmlns:a16="http://schemas.microsoft.com/office/drawing/2014/main" id="{275ED4EF-70E4-84E5-C9C6-516977A5D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2229" y="330722"/>
            <a:ext cx="914400" cy="914400"/>
          </a:xfrm>
          <a:prstGeom prst="rect">
            <a:avLst/>
          </a:prstGeom>
        </p:spPr>
      </p:pic>
      <p:pic>
        <p:nvPicPr>
          <p:cNvPr id="6" name="グラフィックス 5" descr="サッカー 枠線">
            <a:extLst>
              <a:ext uri="{FF2B5EF4-FFF2-40B4-BE49-F238E27FC236}">
                <a16:creationId xmlns:a16="http://schemas.microsoft.com/office/drawing/2014/main" id="{5C501744-04B4-CE7C-E19F-52E20533D0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940142" y="330722"/>
            <a:ext cx="914400" cy="9144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158209-9B95-ED16-B83B-FFD1F13E73F1}"/>
              </a:ext>
            </a:extLst>
          </p:cNvPr>
          <p:cNvSpPr txBox="1"/>
          <p:nvPr/>
        </p:nvSpPr>
        <p:spPr>
          <a:xfrm>
            <a:off x="424542" y="1572939"/>
            <a:ext cx="745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✅キャンペーン内容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期間中は更新料無料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E281B5-6F09-5EF2-FD36-18931890277C}"/>
              </a:ext>
            </a:extLst>
          </p:cNvPr>
          <p:cNvSpPr txBox="1"/>
          <p:nvPr/>
        </p:nvSpPr>
        <p:spPr>
          <a:xfrm>
            <a:off x="283030" y="2233642"/>
            <a:ext cx="9524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76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次回コート利用半額券プレゼント　　　　　　</a:t>
            </a:r>
            <a:endParaRPr kumimoji="0" lang="en-US" altLang="ja-JP" sz="3200" b="0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24765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（</a:t>
            </a:r>
            <a:r>
              <a:rPr kumimoji="0" lang="en-US" altLang="ja-JP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2</a:t>
            </a:r>
            <a:r>
              <a:rPr kumimoji="0" lang="ja-JP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時間以上のご利用時適用）</a:t>
            </a:r>
            <a:endParaRPr kumimoji="0" lang="ja-JP" altLang="ja-JP" sz="3200" b="0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247650" algn="l"/>
            <a:endParaRPr lang="ja-JP" altLang="ja-JP" sz="32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0D9B9C-3E0A-73E5-5443-C15E0D57B41C}"/>
              </a:ext>
            </a:extLst>
          </p:cNvPr>
          <p:cNvSpPr txBox="1"/>
          <p:nvPr/>
        </p:nvSpPr>
        <p:spPr>
          <a:xfrm>
            <a:off x="424541" y="3344938"/>
            <a:ext cx="8961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○対象チーム　</a:t>
            </a:r>
            <a:r>
              <a:rPr kumimoji="1" lang="en-US" altLang="ja-JP" sz="2800" dirty="0"/>
              <a:t>※</a:t>
            </a:r>
            <a:r>
              <a:rPr kumimoji="1" lang="ja-JP" altLang="en-US" sz="2800" dirty="0"/>
              <a:t>アスリート、割引対象チームは除く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05EC8D-7B39-CB85-DE8A-86B275A2486C}"/>
              </a:ext>
            </a:extLst>
          </p:cNvPr>
          <p:cNvSpPr txBox="1"/>
          <p:nvPr/>
        </p:nvSpPr>
        <p:spPr>
          <a:xfrm>
            <a:off x="283030" y="3868158"/>
            <a:ext cx="1051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</a:rPr>
              <a:t>・期間中に</a:t>
            </a:r>
            <a:r>
              <a:rPr lang="ja-JP" altLang="en-US" sz="3200" dirty="0">
                <a:solidFill>
                  <a:srgbClr val="0070C0"/>
                </a:solidFill>
              </a:rPr>
              <a:t>会員期限が切れてしまうチーム</a:t>
            </a:r>
            <a:endParaRPr lang="en-US" altLang="ja-JP" sz="3200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1ABCF9-3F00-E9FD-91B1-08F70DFAEC23}"/>
              </a:ext>
            </a:extLst>
          </p:cNvPr>
          <p:cNvSpPr txBox="1"/>
          <p:nvPr/>
        </p:nvSpPr>
        <p:spPr>
          <a:xfrm>
            <a:off x="6096000" y="5635594"/>
            <a:ext cx="6193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highlight>
                  <a:srgbClr val="00FF00"/>
                </a:highlight>
              </a:rPr>
              <a:t>期間</a:t>
            </a:r>
            <a:endParaRPr lang="en-US" altLang="ja-JP" sz="2800" dirty="0">
              <a:highlight>
                <a:srgbClr val="00FF00"/>
              </a:highlight>
            </a:endParaRPr>
          </a:p>
          <a:p>
            <a:r>
              <a:rPr kumimoji="1" lang="en-US" altLang="ja-JP" sz="2800" u="sng" dirty="0"/>
              <a:t>2025</a:t>
            </a:r>
            <a:r>
              <a:rPr kumimoji="1" lang="ja-JP" altLang="en-US" sz="2800" u="sng" dirty="0"/>
              <a:t>年</a:t>
            </a:r>
            <a:r>
              <a:rPr kumimoji="1" lang="en-US" altLang="ja-JP" sz="2800" u="sng" dirty="0"/>
              <a:t>8</a:t>
            </a:r>
            <a:r>
              <a:rPr kumimoji="1" lang="ja-JP" altLang="en-US" sz="2800" u="sng" dirty="0"/>
              <a:t>月</a:t>
            </a:r>
            <a:r>
              <a:rPr kumimoji="1" lang="en-US" altLang="ja-JP" sz="2800" u="sng" dirty="0"/>
              <a:t>1</a:t>
            </a:r>
            <a:r>
              <a:rPr kumimoji="1" lang="ja-JP" altLang="en-US" sz="2800" u="sng" dirty="0"/>
              <a:t>日～</a:t>
            </a:r>
            <a:r>
              <a:rPr kumimoji="1" lang="en-US" altLang="ja-JP" sz="2800" u="sng" dirty="0"/>
              <a:t>2025</a:t>
            </a:r>
            <a:r>
              <a:rPr kumimoji="1" lang="ja-JP" altLang="en-US" sz="2800" u="sng" dirty="0"/>
              <a:t>年</a:t>
            </a:r>
            <a:r>
              <a:rPr kumimoji="1" lang="en-US" altLang="ja-JP" sz="2800" u="sng" dirty="0"/>
              <a:t>12</a:t>
            </a:r>
            <a:r>
              <a:rPr kumimoji="1" lang="ja-JP" altLang="en-US" sz="2800" u="sng" dirty="0"/>
              <a:t>月</a:t>
            </a:r>
            <a:r>
              <a:rPr kumimoji="1" lang="en-US" altLang="ja-JP" sz="2800" u="sng" dirty="0"/>
              <a:t>30</a:t>
            </a:r>
            <a:r>
              <a:rPr kumimoji="1" lang="ja-JP" altLang="en-US" sz="2800" u="sng" dirty="0"/>
              <a:t>日まで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D3F380-F45B-F70C-8C36-7A99E0943ADA}"/>
              </a:ext>
            </a:extLst>
          </p:cNvPr>
          <p:cNvSpPr txBox="1"/>
          <p:nvPr/>
        </p:nvSpPr>
        <p:spPr>
          <a:xfrm>
            <a:off x="424541" y="4945376"/>
            <a:ext cx="11088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お問い合わせ：☎０４７ー３９０ー１９５０　</a:t>
            </a:r>
            <a:endParaRPr kumimoji="1" lang="en-US" altLang="ja-JP" sz="2800" dirty="0"/>
          </a:p>
          <a:p>
            <a:r>
              <a:rPr lang="ja-JP" altLang="en-US" sz="2800" dirty="0"/>
              <a:t>お気軽にスタッフまでどうぞ！！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62873953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148</TotalTime>
  <Words>77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Century</vt:lpstr>
      <vt:lpstr>Corbel</vt:lpstr>
      <vt:lpstr>基礎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陸(riku ando)</dc:creator>
  <cp:lastModifiedBy>安藤 陸(riku ando)</cp:lastModifiedBy>
  <cp:revision>6</cp:revision>
  <cp:lastPrinted>2025-07-28T07:59:08Z</cp:lastPrinted>
  <dcterms:created xsi:type="dcterms:W3CDTF">2025-07-09T08:28:47Z</dcterms:created>
  <dcterms:modified xsi:type="dcterms:W3CDTF">2025-08-01T05:49:24Z</dcterms:modified>
</cp:coreProperties>
</file>