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308" autoAdjust="0"/>
  </p:normalViewPr>
  <p:slideViewPr>
    <p:cSldViewPr snapToGrid="0">
      <p:cViewPr varScale="1">
        <p:scale>
          <a:sx n="58" d="100"/>
          <a:sy n="58" d="100"/>
        </p:scale>
        <p:origin x="9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41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7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8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60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8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67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10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4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68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69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97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86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DA7369A-621F-F64E-5A92-C927B54C6CE2}"/>
              </a:ext>
            </a:extLst>
          </p:cNvPr>
          <p:cNvSpPr txBox="1"/>
          <p:nvPr/>
        </p:nvSpPr>
        <p:spPr>
          <a:xfrm>
            <a:off x="424542" y="205613"/>
            <a:ext cx="1176745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solidFill>
                  <a:srgbClr val="FFC000"/>
                </a:solidFill>
                <a:highlight>
                  <a:srgbClr val="00808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WELCOME</a:t>
            </a:r>
            <a:r>
              <a:rPr lang="en-US" altLang="ja-JP" sz="3200" dirty="0">
                <a:solidFill>
                  <a:srgbClr val="FFC000"/>
                </a:solidFill>
                <a:highlight>
                  <a:srgbClr val="00808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BACK</a:t>
            </a:r>
            <a:r>
              <a:rPr lang="ja-JP" altLang="en-US" sz="3200" dirty="0">
                <a:solidFill>
                  <a:srgbClr val="FFC000"/>
                </a:solidFill>
                <a:highlight>
                  <a:srgbClr val="00808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キャンペーン</a:t>
            </a:r>
            <a:endParaRPr lang="en-US" altLang="ja-JP" sz="3200" dirty="0">
              <a:solidFill>
                <a:srgbClr val="FFC000"/>
              </a:solidFill>
              <a:highlight>
                <a:srgbClr val="00808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dirty="0">
                <a:solidFill>
                  <a:srgbClr val="FFC000"/>
                </a:solidFill>
                <a:highlight>
                  <a:srgbClr val="00808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</a:t>
            </a:r>
            <a:r>
              <a:rPr lang="ja-JP" altLang="en-US" sz="3200" dirty="0">
                <a:solidFill>
                  <a:srgbClr val="FFC000"/>
                </a:solidFill>
                <a:highlight>
                  <a:srgbClr val="00808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！！</a:t>
            </a:r>
            <a:endParaRPr lang="en-US" altLang="ja-JP" sz="3200" dirty="0">
              <a:solidFill>
                <a:srgbClr val="FFC000"/>
              </a:solidFill>
              <a:highlight>
                <a:srgbClr val="00808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グラフィックス 3" descr="サッカー 単色塗りつぶし">
            <a:extLst>
              <a:ext uri="{FF2B5EF4-FFF2-40B4-BE49-F238E27FC236}">
                <a16:creationId xmlns:a16="http://schemas.microsoft.com/office/drawing/2014/main" id="{D6C9FC43-10F9-47F8-4EB4-AD54A1DF4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22229" y="330722"/>
            <a:ext cx="914400" cy="914400"/>
          </a:xfrm>
          <a:prstGeom prst="rect">
            <a:avLst/>
          </a:prstGeom>
        </p:spPr>
      </p:pic>
      <p:pic>
        <p:nvPicPr>
          <p:cNvPr id="6" name="グラフィックス 5" descr="サッカー 枠線">
            <a:extLst>
              <a:ext uri="{FF2B5EF4-FFF2-40B4-BE49-F238E27FC236}">
                <a16:creationId xmlns:a16="http://schemas.microsoft.com/office/drawing/2014/main" id="{662BC4D1-F024-D417-30E9-5F17493364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0940142" y="330722"/>
            <a:ext cx="914400" cy="9144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496C319-1FAC-0523-8D23-49E0988CD1E2}"/>
              </a:ext>
            </a:extLst>
          </p:cNvPr>
          <p:cNvSpPr txBox="1"/>
          <p:nvPr/>
        </p:nvSpPr>
        <p:spPr>
          <a:xfrm>
            <a:off x="424542" y="1572939"/>
            <a:ext cx="745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✅キャンペーン内容　　</a:t>
            </a:r>
            <a:r>
              <a:rPr kumimoji="1" lang="en-US" altLang="ja-JP" sz="2400" dirty="0"/>
              <a:t>※</a:t>
            </a:r>
            <a:r>
              <a:rPr kumimoji="1" lang="ja-JP" altLang="en-US" sz="2400" dirty="0"/>
              <a:t>期間中は更新料無料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C8CA64-D70D-758F-721B-932AB3739128}"/>
              </a:ext>
            </a:extLst>
          </p:cNvPr>
          <p:cNvSpPr txBox="1"/>
          <p:nvPr/>
        </p:nvSpPr>
        <p:spPr>
          <a:xfrm>
            <a:off x="283030" y="2233642"/>
            <a:ext cx="9524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76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次回コート利用半額券プレゼント　　　　　　</a:t>
            </a:r>
            <a:endParaRPr kumimoji="0" lang="en-US" altLang="ja-JP" sz="3200" b="0" i="0" u="none" strike="noStrike" kern="1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2476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（</a:t>
            </a:r>
            <a:r>
              <a:rPr kumimoji="0" lang="en-US" altLang="ja-JP" sz="3200" b="0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2</a:t>
            </a:r>
            <a:r>
              <a:rPr kumimoji="0" lang="ja-JP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時間以上のご利用時適用）</a:t>
            </a:r>
            <a:endParaRPr kumimoji="0" lang="ja-JP" altLang="ja-JP" sz="3200" b="0" i="0" u="none" strike="noStrike" kern="1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247650" algn="l"/>
            <a:endParaRPr lang="ja-JP" altLang="ja-JP" sz="32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CF0D0E9-DDB5-436A-63CA-B81B0335F74B}"/>
              </a:ext>
            </a:extLst>
          </p:cNvPr>
          <p:cNvSpPr txBox="1"/>
          <p:nvPr/>
        </p:nvSpPr>
        <p:spPr>
          <a:xfrm>
            <a:off x="424541" y="3344938"/>
            <a:ext cx="8961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○対象チーム　</a:t>
            </a:r>
            <a:r>
              <a:rPr kumimoji="1" lang="en-US" altLang="ja-JP" sz="2800" dirty="0"/>
              <a:t>※</a:t>
            </a:r>
            <a:r>
              <a:rPr kumimoji="1" lang="ja-JP" altLang="en-US" sz="2800" dirty="0"/>
              <a:t>アスリート、割引対象チームは除く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89FF481-3434-124C-AECD-F96AF1E6FFAD}"/>
              </a:ext>
            </a:extLst>
          </p:cNvPr>
          <p:cNvSpPr txBox="1"/>
          <p:nvPr/>
        </p:nvSpPr>
        <p:spPr>
          <a:xfrm>
            <a:off x="283030" y="3868158"/>
            <a:ext cx="10515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70C0"/>
                </a:solidFill>
              </a:rPr>
              <a:t>・最終利用が</a:t>
            </a:r>
            <a:r>
              <a:rPr kumimoji="1" lang="en-US" altLang="ja-JP" sz="3200" dirty="0">
                <a:solidFill>
                  <a:srgbClr val="0070C0"/>
                </a:solidFill>
              </a:rPr>
              <a:t>2024</a:t>
            </a:r>
            <a:r>
              <a:rPr kumimoji="1" lang="ja-JP" altLang="en-US" sz="3200" dirty="0">
                <a:solidFill>
                  <a:srgbClr val="0070C0"/>
                </a:solidFill>
              </a:rPr>
              <a:t>年の現在</a:t>
            </a:r>
            <a:r>
              <a:rPr lang="ja-JP" altLang="en-US" sz="3200" dirty="0">
                <a:solidFill>
                  <a:srgbClr val="0070C0"/>
                </a:solidFill>
              </a:rPr>
              <a:t>会員期限が切れているチーム</a:t>
            </a:r>
            <a:endParaRPr lang="en-US" altLang="ja-JP" sz="3200" dirty="0">
              <a:solidFill>
                <a:srgbClr val="0070C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FFBD01-E35B-A104-0FF1-E1DF77C3860B}"/>
              </a:ext>
            </a:extLst>
          </p:cNvPr>
          <p:cNvSpPr txBox="1"/>
          <p:nvPr/>
        </p:nvSpPr>
        <p:spPr>
          <a:xfrm>
            <a:off x="6868886" y="5750712"/>
            <a:ext cx="5421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highlight>
                  <a:srgbClr val="00FF00"/>
                </a:highlight>
              </a:rPr>
              <a:t>期間</a:t>
            </a:r>
            <a:endParaRPr lang="en-US" altLang="ja-JP" sz="2400" dirty="0">
              <a:highlight>
                <a:srgbClr val="00FF00"/>
              </a:highlight>
            </a:endParaRPr>
          </a:p>
          <a:p>
            <a:r>
              <a:rPr kumimoji="1" lang="en-US" altLang="ja-JP" sz="2400" u="sng" dirty="0"/>
              <a:t>2025</a:t>
            </a:r>
            <a:r>
              <a:rPr kumimoji="1" lang="ja-JP" altLang="en-US" sz="2400" u="sng" dirty="0"/>
              <a:t>年</a:t>
            </a:r>
            <a:r>
              <a:rPr kumimoji="1" lang="en-US" altLang="ja-JP" sz="2400" u="sng" dirty="0"/>
              <a:t>8</a:t>
            </a:r>
            <a:r>
              <a:rPr kumimoji="1" lang="ja-JP" altLang="en-US" sz="2400" u="sng" dirty="0"/>
              <a:t>月</a:t>
            </a:r>
            <a:r>
              <a:rPr kumimoji="1" lang="en-US" altLang="ja-JP" sz="2400" u="sng" dirty="0"/>
              <a:t>1</a:t>
            </a:r>
            <a:r>
              <a:rPr kumimoji="1" lang="ja-JP" altLang="en-US" sz="2400" u="sng" dirty="0"/>
              <a:t>日～</a:t>
            </a:r>
            <a:r>
              <a:rPr kumimoji="1" lang="en-US" altLang="ja-JP" sz="2400" u="sng" dirty="0"/>
              <a:t>2025</a:t>
            </a:r>
            <a:r>
              <a:rPr kumimoji="1" lang="ja-JP" altLang="en-US" sz="2400" u="sng" dirty="0"/>
              <a:t>年</a:t>
            </a:r>
            <a:r>
              <a:rPr kumimoji="1" lang="en-US" altLang="ja-JP" sz="2400" u="sng" dirty="0"/>
              <a:t>12</a:t>
            </a:r>
            <a:r>
              <a:rPr kumimoji="1" lang="ja-JP" altLang="en-US" sz="2400" u="sng" dirty="0"/>
              <a:t>月</a:t>
            </a:r>
            <a:r>
              <a:rPr kumimoji="1" lang="en-US" altLang="ja-JP" sz="2400" u="sng" dirty="0"/>
              <a:t>30</a:t>
            </a:r>
            <a:r>
              <a:rPr kumimoji="1" lang="ja-JP" altLang="en-US" sz="2400" u="sng" dirty="0"/>
              <a:t>日まで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D02291-BA53-1037-3491-E6C382E5122E}"/>
              </a:ext>
            </a:extLst>
          </p:cNvPr>
          <p:cNvSpPr txBox="1"/>
          <p:nvPr/>
        </p:nvSpPr>
        <p:spPr>
          <a:xfrm>
            <a:off x="424541" y="4945376"/>
            <a:ext cx="11088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お問い合わせ：☎０４７ー３９０ー１９５０　</a:t>
            </a:r>
            <a:endParaRPr kumimoji="1" lang="en-US" altLang="ja-JP" sz="2800" dirty="0"/>
          </a:p>
          <a:p>
            <a:r>
              <a:rPr lang="ja-JP" altLang="en-US" sz="2800" dirty="0"/>
              <a:t>お気軽にスタッフまでどうぞ！！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6044276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TM10001114[[fn=ギャラリー]]</Template>
  <TotalTime>148</TotalTime>
  <Words>79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HGP創英角ﾎﾟｯﾌﾟ体</vt:lpstr>
      <vt:lpstr>Century</vt:lpstr>
      <vt:lpstr>Corbel</vt:lpstr>
      <vt:lpstr>基礎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安藤 陸(riku ando)</dc:creator>
  <cp:lastModifiedBy>安藤 陸(riku ando)</cp:lastModifiedBy>
  <cp:revision>6</cp:revision>
  <cp:lastPrinted>2025-07-28T07:59:08Z</cp:lastPrinted>
  <dcterms:created xsi:type="dcterms:W3CDTF">2025-07-09T08:28:47Z</dcterms:created>
  <dcterms:modified xsi:type="dcterms:W3CDTF">2025-08-01T05:53:02Z</dcterms:modified>
</cp:coreProperties>
</file>