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308" autoAdjust="0"/>
  </p:normalViewPr>
  <p:slideViewPr>
    <p:cSldViewPr snapToGrid="0">
      <p:cViewPr varScale="1">
        <p:scale>
          <a:sx n="58" d="100"/>
          <a:sy n="58" d="100"/>
        </p:scale>
        <p:origin x="9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41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7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8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60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8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6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10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44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8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69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97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9AA4435-8115-4E0C-A196-08419660E782}" type="datetimeFigureOut">
              <a:rPr kumimoji="1" lang="ja-JP" altLang="en-US" smtClean="0"/>
              <a:t>2025/8/1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D9C593A-F682-4F47-9E5D-5B199027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86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8CAC93-C144-A67B-F9EA-47CAD3D5C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19286A-D47C-D313-A2EE-9C1D0CF5F9BC}"/>
              </a:ext>
            </a:extLst>
          </p:cNvPr>
          <p:cNvSpPr txBox="1"/>
          <p:nvPr/>
        </p:nvSpPr>
        <p:spPr>
          <a:xfrm>
            <a:off x="567761" y="300754"/>
            <a:ext cx="11767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個人からチーム作成応援キャンペーン　　　　開催</a:t>
            </a:r>
            <a:r>
              <a:rPr lang="ja-JP" altLang="en-US" sz="32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！！</a:t>
            </a:r>
            <a:endParaRPr lang="en-US" altLang="ja-JP" sz="3200" dirty="0">
              <a:solidFill>
                <a:srgbClr val="FFC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グラフィックス 3" descr="サッカー 単色塗りつぶし">
            <a:extLst>
              <a:ext uri="{FF2B5EF4-FFF2-40B4-BE49-F238E27FC236}">
                <a16:creationId xmlns:a16="http://schemas.microsoft.com/office/drawing/2014/main" id="{F484849F-F024-4936-387A-BA13D776E4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41910" y="1104441"/>
            <a:ext cx="914400" cy="914400"/>
          </a:xfrm>
          <a:prstGeom prst="rect">
            <a:avLst/>
          </a:prstGeom>
        </p:spPr>
      </p:pic>
      <p:pic>
        <p:nvPicPr>
          <p:cNvPr id="6" name="グラフィックス 5" descr="サッカー 枠線">
            <a:extLst>
              <a:ext uri="{FF2B5EF4-FFF2-40B4-BE49-F238E27FC236}">
                <a16:creationId xmlns:a16="http://schemas.microsoft.com/office/drawing/2014/main" id="{EB9B6BC8-E3E0-7747-F4C9-BBE0537E7C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493040" y="1061262"/>
            <a:ext cx="914400" cy="9144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888572-3865-8235-B1A9-316049300EDB}"/>
              </a:ext>
            </a:extLst>
          </p:cNvPr>
          <p:cNvSpPr txBox="1"/>
          <p:nvPr/>
        </p:nvSpPr>
        <p:spPr>
          <a:xfrm>
            <a:off x="424543" y="1348928"/>
            <a:ext cx="7456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✅キャンペーン内容　　</a:t>
            </a:r>
            <a:r>
              <a:rPr kumimoji="1" lang="en-US" altLang="ja-JP" sz="2400" dirty="0"/>
              <a:t>※</a:t>
            </a:r>
            <a:r>
              <a:rPr kumimoji="1" lang="ja-JP" altLang="en-US" sz="2400" dirty="0"/>
              <a:t>期間中は登録料無料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2A2D6E3-9205-369B-2EA7-63FF8A3069FF}"/>
              </a:ext>
            </a:extLst>
          </p:cNvPr>
          <p:cNvSpPr txBox="1"/>
          <p:nvPr/>
        </p:nvSpPr>
        <p:spPr>
          <a:xfrm>
            <a:off x="185582" y="1947898"/>
            <a:ext cx="9524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7650" algn="l">
              <a:buNone/>
            </a:pPr>
            <a:r>
              <a:rPr lang="ja-JP" altLang="en-US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次回コート利用半額券プレゼント　　　　　　</a:t>
            </a:r>
            <a:endParaRPr lang="en-US" altLang="ja-JP" sz="32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247650" algn="l">
              <a:buNone/>
            </a:pPr>
            <a:r>
              <a:rPr lang="ja-JP" altLang="en-US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（</a:t>
            </a:r>
            <a:r>
              <a:rPr lang="en-US" altLang="ja-JP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2</a:t>
            </a:r>
            <a:r>
              <a:rPr lang="ja-JP" altLang="en-US" sz="3200" kern="100" dirty="0">
                <a:solidFill>
                  <a:srgbClr val="0070C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時間以上のご利用時適用）</a:t>
            </a:r>
            <a:endParaRPr lang="ja-JP" altLang="ja-JP" sz="3200" kern="100" dirty="0">
              <a:solidFill>
                <a:srgbClr val="0070C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0EFF77-535C-E2C2-E9C2-406BF8BFF85D}"/>
              </a:ext>
            </a:extLst>
          </p:cNvPr>
          <p:cNvSpPr txBox="1"/>
          <p:nvPr/>
        </p:nvSpPr>
        <p:spPr>
          <a:xfrm>
            <a:off x="424542" y="3080711"/>
            <a:ext cx="3243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○対象チーム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157C8EF-61A3-4BF3-8ED8-17BE65C119C4}"/>
              </a:ext>
            </a:extLst>
          </p:cNvPr>
          <p:cNvSpPr txBox="1"/>
          <p:nvPr/>
        </p:nvSpPr>
        <p:spPr>
          <a:xfrm>
            <a:off x="424542" y="3659526"/>
            <a:ext cx="1013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0070C0"/>
                </a:solidFill>
              </a:rPr>
              <a:t>・個人参加プログラム利用者</a:t>
            </a:r>
            <a:endParaRPr kumimoji="1" lang="ja-JP" altLang="en-US" sz="3200" u="sng" dirty="0">
              <a:solidFill>
                <a:srgbClr val="0070C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371999-593B-DBC2-0DE2-757072846591}"/>
              </a:ext>
            </a:extLst>
          </p:cNvPr>
          <p:cNvSpPr txBox="1"/>
          <p:nvPr/>
        </p:nvSpPr>
        <p:spPr>
          <a:xfrm>
            <a:off x="6770914" y="5480956"/>
            <a:ext cx="5421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highlight>
                  <a:srgbClr val="00FF00"/>
                </a:highlight>
              </a:rPr>
              <a:t>期間</a:t>
            </a:r>
            <a:endParaRPr lang="en-US" altLang="ja-JP" sz="2400" dirty="0">
              <a:highlight>
                <a:srgbClr val="00FF00"/>
              </a:highlight>
            </a:endParaRPr>
          </a:p>
          <a:p>
            <a:r>
              <a:rPr kumimoji="1" lang="en-US" altLang="ja-JP" sz="2400" u="sng" dirty="0"/>
              <a:t>2025</a:t>
            </a:r>
            <a:r>
              <a:rPr kumimoji="1" lang="ja-JP" altLang="en-US" sz="2400" u="sng" dirty="0"/>
              <a:t>年</a:t>
            </a:r>
            <a:r>
              <a:rPr kumimoji="1" lang="en-US" altLang="ja-JP" sz="2400" u="sng" dirty="0"/>
              <a:t>8</a:t>
            </a:r>
            <a:r>
              <a:rPr kumimoji="1" lang="ja-JP" altLang="en-US" sz="2400" u="sng" dirty="0"/>
              <a:t>月</a:t>
            </a:r>
            <a:r>
              <a:rPr kumimoji="1" lang="en-US" altLang="ja-JP" sz="2400" u="sng" dirty="0"/>
              <a:t>1</a:t>
            </a:r>
            <a:r>
              <a:rPr kumimoji="1" lang="ja-JP" altLang="en-US" sz="2400" u="sng" dirty="0"/>
              <a:t>日～</a:t>
            </a:r>
            <a:r>
              <a:rPr kumimoji="1" lang="en-US" altLang="ja-JP" sz="2400" u="sng" dirty="0"/>
              <a:t>2025</a:t>
            </a:r>
            <a:r>
              <a:rPr kumimoji="1" lang="ja-JP" altLang="en-US" sz="2400" u="sng" dirty="0"/>
              <a:t>年</a:t>
            </a:r>
            <a:r>
              <a:rPr kumimoji="1" lang="en-US" altLang="ja-JP" sz="2400" u="sng" dirty="0"/>
              <a:t>12</a:t>
            </a:r>
            <a:r>
              <a:rPr kumimoji="1" lang="ja-JP" altLang="en-US" sz="2400" u="sng" dirty="0"/>
              <a:t>月</a:t>
            </a:r>
            <a:r>
              <a:rPr kumimoji="1" lang="en-US" altLang="ja-JP" sz="2400" u="sng" dirty="0"/>
              <a:t>30</a:t>
            </a:r>
            <a:r>
              <a:rPr kumimoji="1" lang="ja-JP" altLang="en-US" sz="2400" u="sng" dirty="0"/>
              <a:t>日まで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D3282A-9B38-2D4A-206A-7417FF00785A}"/>
              </a:ext>
            </a:extLst>
          </p:cNvPr>
          <p:cNvSpPr txBox="1"/>
          <p:nvPr/>
        </p:nvSpPr>
        <p:spPr>
          <a:xfrm>
            <a:off x="424542" y="4401657"/>
            <a:ext cx="11088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お問い合わせ：☎０４７ー３９０ー１９５０　</a:t>
            </a:r>
            <a:endParaRPr kumimoji="1" lang="en-US" altLang="ja-JP" sz="2800" dirty="0"/>
          </a:p>
          <a:p>
            <a:r>
              <a:rPr lang="ja-JP" altLang="en-US" sz="2800" dirty="0"/>
              <a:t>お気軽にスタッフまでどうぞ！！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00159981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148</TotalTime>
  <Words>66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Century</vt:lpstr>
      <vt:lpstr>Corbel</vt:lpstr>
      <vt:lpstr>基礎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陸(riku ando)</dc:creator>
  <cp:lastModifiedBy>安藤 陸(riku ando)</cp:lastModifiedBy>
  <cp:revision>6</cp:revision>
  <cp:lastPrinted>2025-07-28T07:59:08Z</cp:lastPrinted>
  <dcterms:created xsi:type="dcterms:W3CDTF">2025-07-09T08:28:47Z</dcterms:created>
  <dcterms:modified xsi:type="dcterms:W3CDTF">2025-08-01T05:59:23Z</dcterms:modified>
</cp:coreProperties>
</file>