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2192000" cy="6858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308" autoAdjust="0"/>
  </p:normalViewPr>
  <p:slideViewPr>
    <p:cSldViewPr snapToGrid="0">
      <p:cViewPr varScale="1">
        <p:scale>
          <a:sx n="58" d="100"/>
          <a:sy n="58" d="100"/>
        </p:scale>
        <p:origin x="9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41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7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8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60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8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67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10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4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68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69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97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86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56EBDC-8FAA-C74E-38CE-72E4C0F7B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88B347B-1048-0422-C872-32E11C2F1972}"/>
              </a:ext>
            </a:extLst>
          </p:cNvPr>
          <p:cNvSpPr txBox="1"/>
          <p:nvPr/>
        </p:nvSpPr>
        <p:spPr>
          <a:xfrm>
            <a:off x="567761" y="300754"/>
            <a:ext cx="11767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ビジター応援キャンペーン　　　　　開催</a:t>
            </a:r>
            <a:r>
              <a:rPr lang="ja-JP" altLang="en-US" sz="32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！！</a:t>
            </a:r>
            <a:endParaRPr lang="en-US" altLang="ja-JP" sz="3200" dirty="0">
              <a:solidFill>
                <a:srgbClr val="FFC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グラフィックス 3" descr="サッカー 単色塗りつぶし">
            <a:extLst>
              <a:ext uri="{FF2B5EF4-FFF2-40B4-BE49-F238E27FC236}">
                <a16:creationId xmlns:a16="http://schemas.microsoft.com/office/drawing/2014/main" id="{442C6898-D57E-0F0B-BDAF-2664E5F3B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22229" y="330722"/>
            <a:ext cx="914400" cy="914400"/>
          </a:xfrm>
          <a:prstGeom prst="rect">
            <a:avLst/>
          </a:prstGeom>
        </p:spPr>
      </p:pic>
      <p:pic>
        <p:nvPicPr>
          <p:cNvPr id="6" name="グラフィックス 5" descr="サッカー 枠線">
            <a:extLst>
              <a:ext uri="{FF2B5EF4-FFF2-40B4-BE49-F238E27FC236}">
                <a16:creationId xmlns:a16="http://schemas.microsoft.com/office/drawing/2014/main" id="{BB649F8F-25F2-28F8-A947-5A236E8644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940142" y="330722"/>
            <a:ext cx="914400" cy="9144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4E14D8-DDF7-D999-5876-8C7402A168F3}"/>
              </a:ext>
            </a:extLst>
          </p:cNvPr>
          <p:cNvSpPr txBox="1"/>
          <p:nvPr/>
        </p:nvSpPr>
        <p:spPr>
          <a:xfrm>
            <a:off x="424543" y="1348928"/>
            <a:ext cx="745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✅キャンペーン内容　　</a:t>
            </a:r>
            <a:r>
              <a:rPr kumimoji="1" lang="en-US" altLang="ja-JP" sz="2400" dirty="0"/>
              <a:t>※</a:t>
            </a:r>
            <a:r>
              <a:rPr kumimoji="1" lang="ja-JP" altLang="en-US" sz="2400" dirty="0"/>
              <a:t>期間中は登録料無料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F7AB28-ED3A-A1C8-5E85-8468E78312E4}"/>
              </a:ext>
            </a:extLst>
          </p:cNvPr>
          <p:cNvSpPr txBox="1"/>
          <p:nvPr/>
        </p:nvSpPr>
        <p:spPr>
          <a:xfrm>
            <a:off x="185582" y="1947898"/>
            <a:ext cx="9524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7650" algn="l">
              <a:buNone/>
            </a:pPr>
            <a:r>
              <a:rPr lang="ja-JP" altLang="en-US" sz="32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次回コート利用半額券プレゼント　　　　　　</a:t>
            </a:r>
            <a:endParaRPr lang="en-US" altLang="ja-JP" sz="32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247650" algn="l">
              <a:buNone/>
            </a:pPr>
            <a:r>
              <a:rPr lang="ja-JP" altLang="en-US" sz="32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（</a:t>
            </a:r>
            <a:r>
              <a:rPr lang="en-US" altLang="ja-JP" sz="32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2</a:t>
            </a:r>
            <a:r>
              <a:rPr lang="ja-JP" altLang="en-US" sz="32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時間以上のご利用時適用）</a:t>
            </a:r>
            <a:endParaRPr lang="ja-JP" altLang="ja-JP" sz="32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D95C41-4679-B0A8-3A83-18965FB27A78}"/>
              </a:ext>
            </a:extLst>
          </p:cNvPr>
          <p:cNvSpPr txBox="1"/>
          <p:nvPr/>
        </p:nvSpPr>
        <p:spPr>
          <a:xfrm>
            <a:off x="424542" y="3080711"/>
            <a:ext cx="3243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○対象チーム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F26D4A-A2E0-2A2B-4498-DF7D5C0AC204}"/>
              </a:ext>
            </a:extLst>
          </p:cNvPr>
          <p:cNvSpPr txBox="1"/>
          <p:nvPr/>
        </p:nvSpPr>
        <p:spPr>
          <a:xfrm>
            <a:off x="424542" y="3659526"/>
            <a:ext cx="1013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</a:rPr>
              <a:t>・ビジター利用チーム　　</a:t>
            </a:r>
            <a:r>
              <a:rPr kumimoji="1" lang="en-US" altLang="ja-JP" sz="3200" u="sng" dirty="0">
                <a:solidFill>
                  <a:srgbClr val="0070C0"/>
                </a:solidFill>
              </a:rPr>
              <a:t>※</a:t>
            </a:r>
            <a:r>
              <a:rPr kumimoji="1" lang="ja-JP" altLang="en-US" sz="3200" u="sng" dirty="0">
                <a:solidFill>
                  <a:srgbClr val="0070C0"/>
                </a:solidFill>
              </a:rPr>
              <a:t>新規ビジター様に限る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266F65-E639-029D-CAA3-37DAC3F657AD}"/>
              </a:ext>
            </a:extLst>
          </p:cNvPr>
          <p:cNvSpPr txBox="1"/>
          <p:nvPr/>
        </p:nvSpPr>
        <p:spPr>
          <a:xfrm>
            <a:off x="6770914" y="5480956"/>
            <a:ext cx="5421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highlight>
                  <a:srgbClr val="00FF00"/>
                </a:highlight>
              </a:rPr>
              <a:t>期間</a:t>
            </a:r>
            <a:endParaRPr lang="en-US" altLang="ja-JP" sz="2400" dirty="0">
              <a:highlight>
                <a:srgbClr val="00FF00"/>
              </a:highlight>
            </a:endParaRPr>
          </a:p>
          <a:p>
            <a:r>
              <a:rPr kumimoji="1" lang="en-US" altLang="ja-JP" sz="2400" u="sng" dirty="0"/>
              <a:t>2025</a:t>
            </a:r>
            <a:r>
              <a:rPr kumimoji="1" lang="ja-JP" altLang="en-US" sz="2400" u="sng" dirty="0"/>
              <a:t>年</a:t>
            </a:r>
            <a:r>
              <a:rPr kumimoji="1" lang="en-US" altLang="ja-JP" sz="2400" u="sng" dirty="0"/>
              <a:t>8</a:t>
            </a:r>
            <a:r>
              <a:rPr kumimoji="1" lang="ja-JP" altLang="en-US" sz="2400" u="sng" dirty="0"/>
              <a:t>月</a:t>
            </a:r>
            <a:r>
              <a:rPr kumimoji="1" lang="en-US" altLang="ja-JP" sz="2400" u="sng" dirty="0"/>
              <a:t>1</a:t>
            </a:r>
            <a:r>
              <a:rPr kumimoji="1" lang="ja-JP" altLang="en-US" sz="2400" u="sng" dirty="0"/>
              <a:t>日～</a:t>
            </a:r>
            <a:r>
              <a:rPr kumimoji="1" lang="en-US" altLang="ja-JP" sz="2400" u="sng" dirty="0"/>
              <a:t>2025</a:t>
            </a:r>
            <a:r>
              <a:rPr kumimoji="1" lang="ja-JP" altLang="en-US" sz="2400" u="sng" dirty="0"/>
              <a:t>年</a:t>
            </a:r>
            <a:r>
              <a:rPr kumimoji="1" lang="en-US" altLang="ja-JP" sz="2400" u="sng" dirty="0"/>
              <a:t>12</a:t>
            </a:r>
            <a:r>
              <a:rPr kumimoji="1" lang="ja-JP" altLang="en-US" sz="2400" u="sng" dirty="0"/>
              <a:t>月</a:t>
            </a:r>
            <a:r>
              <a:rPr kumimoji="1" lang="en-US" altLang="ja-JP" sz="2400" u="sng" dirty="0"/>
              <a:t>30</a:t>
            </a:r>
            <a:r>
              <a:rPr kumimoji="1" lang="ja-JP" altLang="en-US" sz="2400" u="sng" dirty="0"/>
              <a:t>日まで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D619EE1-9BEB-5882-AA0A-E00DD974A0E1}"/>
              </a:ext>
            </a:extLst>
          </p:cNvPr>
          <p:cNvSpPr txBox="1"/>
          <p:nvPr/>
        </p:nvSpPr>
        <p:spPr>
          <a:xfrm>
            <a:off x="424542" y="4401657"/>
            <a:ext cx="11088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お問い合わせ：☎０４７ー３９０ー１９５０　</a:t>
            </a:r>
            <a:endParaRPr kumimoji="1" lang="en-US" altLang="ja-JP" sz="2800" dirty="0"/>
          </a:p>
          <a:p>
            <a:r>
              <a:rPr lang="ja-JP" altLang="en-US" sz="2800" dirty="0"/>
              <a:t>お気軽にスタッフまでどうぞ！！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72064516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TM10001114[[fn=ギャラリー]]</Template>
  <TotalTime>148</TotalTime>
  <Words>68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HGP創英角ﾎﾟｯﾌﾟ体</vt:lpstr>
      <vt:lpstr>Century</vt:lpstr>
      <vt:lpstr>Corbel</vt:lpstr>
      <vt:lpstr>基礎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安藤 陸(riku ando)</dc:creator>
  <cp:lastModifiedBy>安藤 陸(riku ando)</cp:lastModifiedBy>
  <cp:revision>6</cp:revision>
  <cp:lastPrinted>2025-07-28T07:59:08Z</cp:lastPrinted>
  <dcterms:created xsi:type="dcterms:W3CDTF">2025-07-09T08:28:47Z</dcterms:created>
  <dcterms:modified xsi:type="dcterms:W3CDTF">2025-08-01T03:18:14Z</dcterms:modified>
</cp:coreProperties>
</file>